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ld Standard TT" panose="020B0604020202020204" charset="0"/>
      <p:regular r:id="rId11"/>
      <p:bold r:id="rId12"/>
      <p:italic r:id="rId13"/>
    </p:embeddedFont>
    <p:embeddedFont>
      <p:font typeface="Pinyon Script" panose="020B0604020202020204" charset="0"/>
      <p:regular r:id="rId14"/>
    </p:embeddedFont>
    <p:embeddedFont>
      <p:font typeface="Impact" panose="020B0806030902050204" pitchFamily="3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4628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4294967295"/>
          </p:nvPr>
        </p:nvSpPr>
        <p:spPr>
          <a:xfrm>
            <a:off x="311700" y="3860375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            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Sergio Najera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latin typeface="Impact"/>
                <a:ea typeface="Impact"/>
                <a:cs typeface="Impact"/>
                <a:sym typeface="Impact"/>
              </a:rPr>
              <a:t>Class of 2107 </a:t>
            </a:r>
          </a:p>
          <a:p>
            <a:pPr lvl="0">
              <a:spcBef>
                <a:spcPts val="0"/>
              </a:spcBef>
              <a:buNone/>
            </a:pPr>
            <a:endParaRPr sz="3000">
              <a:latin typeface="Pinyon Script"/>
              <a:ea typeface="Pinyon Script"/>
              <a:cs typeface="Pinyon Script"/>
              <a:sym typeface="Pinyon Script"/>
            </a:endParaRPr>
          </a:p>
          <a:p>
            <a:pPr lvl="0">
              <a:spcBef>
                <a:spcPts val="0"/>
              </a:spcBef>
              <a:buNone/>
            </a:pPr>
            <a:endParaRPr sz="3000">
              <a:latin typeface="Pinyon Script"/>
              <a:ea typeface="Pinyon Script"/>
              <a:cs typeface="Pinyon Script"/>
              <a:sym typeface="Pinyon Script"/>
            </a:endParaRPr>
          </a:p>
          <a:p>
            <a:pPr lvl="0">
              <a:spcBef>
                <a:spcPts val="0"/>
              </a:spcBef>
              <a:buNone/>
            </a:pPr>
            <a:endParaRPr sz="3000">
              <a:latin typeface="Pinyon Script"/>
              <a:ea typeface="Pinyon Script"/>
              <a:cs typeface="Pinyon Script"/>
              <a:sym typeface="Pinyon Script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latin typeface="Pinyon Script"/>
                <a:ea typeface="Pinyon Script"/>
                <a:cs typeface="Pinyon Script"/>
                <a:sym typeface="Pinyon Script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sz="3000"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pic>
        <p:nvPicPr>
          <p:cNvPr id="61" name="Shape 61" descr="File_002 (1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524" y="0"/>
            <a:ext cx="5116474" cy="50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solidFill>
            <a:srgbClr val="F3F3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ABOUT ME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I  from a family of 4  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The son of Santos and Sylvia Najera  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The youngest of my family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I was born in Lindsay CA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Will be the second to go to college 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8" name="Shape 68" descr="File_000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745" y="65275"/>
            <a:ext cx="1869075" cy="332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 descr="File_000 (8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975" y="65274"/>
            <a:ext cx="2794775" cy="332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High School Experiences 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64600" y="1152475"/>
            <a:ext cx="430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Impact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Challenges             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Class schedule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Staying on pace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Impact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What I've learned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Stay organized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Be responsible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Font typeface="Impact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Love being involved with school </a:t>
            </a:r>
            <a:r>
              <a:rPr lang="en" dirty="0" smtClean="0">
                <a:latin typeface="Impact"/>
                <a:ea typeface="Impact"/>
                <a:cs typeface="Impact"/>
                <a:sym typeface="Impact"/>
              </a:rPr>
              <a:t>activities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>
                <a:latin typeface="Impact"/>
                <a:ea typeface="Impact"/>
                <a:cs typeface="Impact"/>
                <a:sym typeface="Impact"/>
              </a:rPr>
              <a:t>Ralleys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>
                <a:latin typeface="Impact"/>
                <a:ea typeface="Impact"/>
                <a:cs typeface="Impact"/>
                <a:sym typeface="Impact"/>
              </a:rPr>
              <a:t>Games /Class  activities  </a:t>
            </a:r>
            <a:endParaRPr lang="en"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6" name="Shape 76" descr="File_000 (9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299" y="1170125"/>
            <a:ext cx="3886673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Job Shadow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25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Impact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Edward Castro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Impact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Works at Kaweah delta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Impact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Taught me step by step  </a:t>
            </a:r>
          </a:p>
        </p:txBody>
      </p:sp>
      <p:pic>
        <p:nvPicPr>
          <p:cNvPr id="83" name="Shape 83" descr="main-qimg-37eddda14f784dcf7beab1b2d3fe78eb-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024" y="958025"/>
            <a:ext cx="2422974" cy="175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Pathway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Impact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Computer sciences </a:t>
            </a:r>
          </a:p>
          <a:p>
            <a:pPr marL="914400" lvl="1" indent="-228600" rtl="0">
              <a:spcBef>
                <a:spcPts val="0"/>
              </a:spcBef>
              <a:buFont typeface="Impact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Has taught me a lot on computers </a:t>
            </a:r>
          </a:p>
          <a:p>
            <a:pPr marL="457200" lvl="0" indent="-228600" rtl="0">
              <a:spcBef>
                <a:spcPts val="0"/>
              </a:spcBef>
              <a:buFont typeface="Impact"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Business 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 descr="business-consulting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798" y="209550"/>
            <a:ext cx="3728224" cy="237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computer-programming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798" y="2587751"/>
            <a:ext cx="3728224" cy="228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Plans after High School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089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Impact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Porterville college </a:t>
            </a:r>
          </a:p>
          <a:p>
            <a:pPr marL="457200" lvl="0" indent="-228600" rtl="0">
              <a:spcBef>
                <a:spcPts val="0"/>
              </a:spcBef>
              <a:buFont typeface="Impact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Apply  to UC Riverside </a:t>
            </a:r>
          </a:p>
          <a:p>
            <a:pPr marL="971550" lvl="1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Major in Computer Programming and Engineering     </a:t>
            </a:r>
          </a:p>
          <a:p>
            <a:pPr marL="457200" lvl="0" indent="-228600" rtl="0">
              <a:spcBef>
                <a:spcPts val="0"/>
              </a:spcBef>
              <a:buFont typeface="Impact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Start my career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8" name="Shape 98" descr="Porterville_Logo_010218518ea7597c2c81e72c714ffd3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674" y="268675"/>
            <a:ext cx="2470775" cy="1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UC_Riverside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099" y="2122800"/>
            <a:ext cx="2597199" cy="19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Leaving High School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76025"/>
            <a:ext cx="3831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Lessons learned 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Grateful for teachers/students that help me </a:t>
            </a:r>
          </a:p>
          <a:p>
            <a:pPr marL="5143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Will miss everybody and everything </a:t>
            </a:r>
          </a:p>
        </p:txBody>
      </p:sp>
      <p:pic>
        <p:nvPicPr>
          <p:cNvPr id="106" name="Shape 106" descr="File_000 (10)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800" y="2278275"/>
            <a:ext cx="4696200" cy="2759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 descr="EintsteinQuestionEveryth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Old Standard TT</vt:lpstr>
      <vt:lpstr>Pinyon Script</vt:lpstr>
      <vt:lpstr>Impact</vt:lpstr>
      <vt:lpstr>paperback</vt:lpstr>
      <vt:lpstr>PowerPoint Presentation</vt:lpstr>
      <vt:lpstr>ABOUT ME </vt:lpstr>
      <vt:lpstr>High School Experiences  </vt:lpstr>
      <vt:lpstr>Job Shadow </vt:lpstr>
      <vt:lpstr>Pathway </vt:lpstr>
      <vt:lpstr>Plans after High School </vt:lpstr>
      <vt:lpstr>Leaving High School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2017-03-19T23:45:30Z</dcterms:modified>
</cp:coreProperties>
</file>